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124700" cy="1027906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3" userDrawn="1">
          <p15:clr>
            <a:srgbClr val="A4A3A4"/>
          </p15:clr>
        </p15:guide>
        <p15:guide id="2" pos="22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R. Tophofen" initials="RJT" lastIdx="1" clrIdx="0">
    <p:extLst>
      <p:ext uri="{19B8F6BF-5375-455C-9EA6-DF929625EA0E}">
        <p15:presenceInfo xmlns:p15="http://schemas.microsoft.com/office/powerpoint/2012/main" userId=" R. Tophof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000066"/>
    <a:srgbClr val="E5F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0929" autoAdjust="0"/>
  </p:normalViewPr>
  <p:slideViewPr>
    <p:cSldViewPr>
      <p:cViewPr varScale="1">
        <p:scale>
          <a:sx n="77" d="100"/>
          <a:sy n="77" d="100"/>
        </p:scale>
        <p:origin x="2970" y="102"/>
      </p:cViewPr>
      <p:guideLst>
        <p:guide orient="horz" pos="3283"/>
        <p:guide pos="224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60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9" tIns="45185" rIns="90369" bIns="451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5" y="2"/>
            <a:ext cx="2945660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9" tIns="45185" rIns="90369" bIns="451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18"/>
            <a:ext cx="2945660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9" tIns="45185" rIns="90369" bIns="451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5" y="9429118"/>
            <a:ext cx="2945660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9" tIns="45185" rIns="90369" bIns="451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3747CE3-6AE8-46EF-A84C-FE278316A9B0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477596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66" cy="497047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320" y="0"/>
            <a:ext cx="2945766" cy="497047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A4FA544F-21D2-4C78-8132-452FF1AB3DE1}" type="datetimeFigureOut">
              <a:rPr lang="de-DE" smtClean="0"/>
              <a:t>09.04.2022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239838"/>
            <a:ext cx="23241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404" y="4776729"/>
            <a:ext cx="5436868" cy="3909675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591"/>
            <a:ext cx="2945766" cy="497047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320" y="9429591"/>
            <a:ext cx="2945766" cy="497047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4D572C8B-2074-43CC-9077-08964CAB1D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83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72C8B-2074-43CC-9077-08964CAB1DB3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9003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4988" y="3192463"/>
            <a:ext cx="6054725" cy="22034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68388" y="5824538"/>
            <a:ext cx="4987925" cy="26273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61A55-3525-4EE8-AC0D-3C405B758F1A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1769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9DEA6-C472-410B-B7CA-C7B6A1C5F449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5628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076825" y="914400"/>
            <a:ext cx="1512888" cy="82232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914400"/>
            <a:ext cx="4389437" cy="82232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BDF40-5E27-4ACB-A483-01CF38B38846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40932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914400"/>
            <a:ext cx="6054725" cy="171291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4988" y="2970213"/>
            <a:ext cx="2951162" cy="616743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3638550" y="2970213"/>
            <a:ext cx="2951163" cy="6167437"/>
          </a:xfr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1A06-8EDF-4F54-851B-E26A65CE7B4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30782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B7BBA-03FC-41FB-BE00-B9155EC235E2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2821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3563" y="6605588"/>
            <a:ext cx="6054725" cy="20415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63563" y="4356100"/>
            <a:ext cx="6054725" cy="2249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15530-2154-4284-AC56-9DEE14B3C4D6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70011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2970213"/>
            <a:ext cx="2951162" cy="616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38550" y="2970213"/>
            <a:ext cx="2951163" cy="616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4D2D1-A198-4586-91A8-E0BD7FB4180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49629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5600" y="411163"/>
            <a:ext cx="6413500" cy="1712912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5600" y="2300288"/>
            <a:ext cx="3148013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5600" y="3259138"/>
            <a:ext cx="3148013" cy="5922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619500" y="2300288"/>
            <a:ext cx="3149600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619500" y="3259138"/>
            <a:ext cx="3149600" cy="5922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69011-29B5-417C-BD7F-694E648F7399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03369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1E797-BD1F-4334-A125-5FB104E6EA98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9752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BE385-1A05-483A-9CBF-8D0A0AE96D5A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36951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5600" y="409575"/>
            <a:ext cx="2344738" cy="17414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86063" y="409575"/>
            <a:ext cx="3983037" cy="87725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5600" y="2151063"/>
            <a:ext cx="2344738" cy="70310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5170D-8164-4DC9-AC3D-DA853579AC61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50736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7000" y="7196138"/>
            <a:ext cx="4273550" cy="849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97000" y="919163"/>
            <a:ext cx="4273550" cy="6167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97000" y="8045450"/>
            <a:ext cx="427355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0B023-3915-4E62-84FA-4AF617F731BA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3801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914400"/>
            <a:ext cx="605472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24" tIns="47462" rIns="94924" bIns="474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2970213"/>
            <a:ext cx="6054725" cy="616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24" tIns="47462" rIns="94924" bIns="474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9364663"/>
            <a:ext cx="14843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4" tIns="47462" rIns="94924" bIns="474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3638" y="9364663"/>
            <a:ext cx="22574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4" tIns="47462" rIns="94924" bIns="4746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05400" y="9364663"/>
            <a:ext cx="14843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4" tIns="47462" rIns="94924" bIns="474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 smtClean="0"/>
            </a:lvl1pPr>
          </a:lstStyle>
          <a:p>
            <a:pPr>
              <a:defRPr/>
            </a:pPr>
            <a:fld id="{A3CB9846-0A13-4A57-B72D-9867C076BD6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4932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4932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charset="0"/>
        </a:defRPr>
      </a:lvl2pPr>
      <a:lvl3pPr algn="ctr" defTabSz="94932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charset="0"/>
        </a:defRPr>
      </a:lvl3pPr>
      <a:lvl4pPr algn="ctr" defTabSz="94932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charset="0"/>
        </a:defRPr>
      </a:lvl4pPr>
      <a:lvl5pPr algn="ctr" defTabSz="94932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charset="0"/>
        </a:defRPr>
      </a:lvl5pPr>
      <a:lvl6pPr marL="457200" algn="ctr" defTabSz="94932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charset="0"/>
        </a:defRPr>
      </a:lvl6pPr>
      <a:lvl7pPr marL="914400" algn="ctr" defTabSz="94932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charset="0"/>
        </a:defRPr>
      </a:lvl7pPr>
      <a:lvl8pPr marL="1371600" algn="ctr" defTabSz="94932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charset="0"/>
        </a:defRPr>
      </a:lvl8pPr>
      <a:lvl9pPr marL="1828800" algn="ctr" defTabSz="94932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charset="0"/>
        </a:defRPr>
      </a:lvl9pPr>
    </p:titleStyle>
    <p:bodyStyle>
      <a:lvl1pPr marL="355600" indent="-355600" algn="l" defTabSz="949325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96863" algn="l" defTabSz="949325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85863" indent="-236538" algn="l" defTabSz="94932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60525" indent="-236538" algn="l" defTabSz="94932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35188" indent="-236538" algn="l" defTabSz="94932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92388" indent="-236538" algn="l" defTabSz="949325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49588" indent="-236538" algn="l" defTabSz="949325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06788" indent="-236538" algn="l" defTabSz="949325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63988" indent="-236538" algn="l" defTabSz="949325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31170CCF-6392-4F21-9083-F9334D55E6BA}"/>
              </a:ext>
            </a:extLst>
          </p:cNvPr>
          <p:cNvSpPr/>
          <p:nvPr/>
        </p:nvSpPr>
        <p:spPr>
          <a:xfrm>
            <a:off x="378669" y="4361458"/>
            <a:ext cx="6671099" cy="74675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sz="18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Solisten</a:t>
            </a:r>
          </a:p>
          <a:p>
            <a:pPr algn="ctr"/>
            <a:r>
              <a:rPr lang="de-DE" altLang="de-DE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Sabine Laubach, Sopran     :  </a:t>
            </a:r>
            <a:r>
              <a:rPr lang="de-DE" sz="1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Andreas Elias Post</a:t>
            </a:r>
            <a:r>
              <a:rPr lang="de-DE" altLang="de-DE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Bariton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DC1BBA5C-5A7F-48E6-9328-208856D62813}"/>
              </a:ext>
            </a:extLst>
          </p:cNvPr>
          <p:cNvSpPr/>
          <p:nvPr/>
        </p:nvSpPr>
        <p:spPr>
          <a:xfrm>
            <a:off x="826045" y="5250416"/>
            <a:ext cx="5758473" cy="1274993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lussdiagramm: Alternativer Prozess 23"/>
          <p:cNvSpPr/>
          <p:nvPr/>
        </p:nvSpPr>
        <p:spPr>
          <a:xfrm>
            <a:off x="226799" y="90994"/>
            <a:ext cx="6671099" cy="124923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dirty="0"/>
          </a:p>
        </p:txBody>
      </p:sp>
      <p:sp>
        <p:nvSpPr>
          <p:cNvPr id="4" name="Horizontaler Bildlauf 3"/>
          <p:cNvSpPr/>
          <p:nvPr/>
        </p:nvSpPr>
        <p:spPr>
          <a:xfrm>
            <a:off x="271836" y="2206230"/>
            <a:ext cx="6258517" cy="1041697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♭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032" name="Rectangle 25"/>
          <p:cNvSpPr>
            <a:spLocks noChangeArrowheads="1"/>
          </p:cNvSpPr>
          <p:nvPr/>
        </p:nvSpPr>
        <p:spPr bwMode="auto">
          <a:xfrm>
            <a:off x="-161256" y="4515207"/>
            <a:ext cx="7124700" cy="8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  <p:txBody>
          <a:bodyPr lIns="94924" tIns="47462" rIns="94924" bIns="47462" anchor="ctr"/>
          <a:lstStyle/>
          <a:p>
            <a:pPr marL="474663" indent="-474663" algn="ctr" defTabSz="949325" eaLnBrk="1" hangingPunct="1">
              <a:defRPr/>
            </a:pPr>
            <a:r>
              <a:rPr lang="de-DE" sz="2000" b="1" dirty="0">
                <a:latin typeface="+mj-lt"/>
                <a:cs typeface="Arial" charset="0"/>
              </a:rPr>
              <a:t>   </a:t>
            </a:r>
          </a:p>
          <a:p>
            <a:pPr marL="474663" indent="-474663" algn="ctr" defTabSz="949325" eaLnBrk="1" hangingPunct="1">
              <a:defRPr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74663" indent="-474663" algn="ctr" defTabSz="949325" eaLnBrk="1" hangingPunct="1">
              <a:defRPr/>
            </a:pP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58" name="Rectangle 27"/>
          <p:cNvSpPr>
            <a:spLocks noChangeArrowheads="1"/>
          </p:cNvSpPr>
          <p:nvPr/>
        </p:nvSpPr>
        <p:spPr bwMode="auto">
          <a:xfrm>
            <a:off x="2465996" y="-12412"/>
            <a:ext cx="4210422" cy="1466850"/>
          </a:xfrm>
          <a:prstGeom prst="rect">
            <a:avLst/>
          </a:prstGeom>
          <a:noFill/>
          <a:ln>
            <a:noFill/>
          </a:ln>
          <a:effectLst>
            <a:glow>
              <a:schemeClr val="accent1"/>
            </a:glow>
            <a:reflection endPos="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24" tIns="47462" rIns="94924" bIns="47462" anchor="ctr"/>
          <a:lstStyle>
            <a:lvl1pPr defTabSz="9493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de-DE" altLang="de-DE" b="1" dirty="0">
                <a:effectLst>
                  <a:glow>
                    <a:schemeClr val="accent1"/>
                  </a:glow>
                  <a:innerShdw>
                    <a:schemeClr val="tx1"/>
                  </a:innerShdw>
                </a:effectLst>
                <a:latin typeface="Rockwell" panose="02060603020205020403" pitchFamily="18" charset="0"/>
                <a:ea typeface="Adobe Heiti Std R" panose="020B0400000000000000" pitchFamily="34" charset="-128"/>
                <a:cs typeface="Arial" panose="020B0604020202020204" pitchFamily="34" charset="0"/>
              </a:rPr>
              <a:t>Männerchor  </a:t>
            </a:r>
          </a:p>
          <a:p>
            <a:pPr algn="just" eaLnBrk="1" hangingPunct="1">
              <a:defRPr/>
            </a:pPr>
            <a:r>
              <a:rPr lang="de-DE" altLang="de-DE" b="1" dirty="0">
                <a:effectLst>
                  <a:glow>
                    <a:schemeClr val="accent1"/>
                  </a:glow>
                  <a:innerShdw>
                    <a:schemeClr val="tx1"/>
                  </a:innerShdw>
                </a:effectLst>
                <a:latin typeface="Rockwell" panose="02060603020205020403" pitchFamily="18" charset="0"/>
                <a:ea typeface="Adobe Heiti Std R" panose="020B0400000000000000" pitchFamily="34" charset="-128"/>
                <a:cs typeface="Arial" panose="020B0604020202020204" pitchFamily="34" charset="0"/>
              </a:rPr>
              <a:t>Bayer  Dormagen  e.V.</a:t>
            </a:r>
            <a:endParaRPr lang="de-DE" altLang="de-DE" b="1" dirty="0">
              <a:solidFill>
                <a:srgbClr val="000080"/>
              </a:solidFill>
              <a:latin typeface="Adobe Caslon Pro Bold" panose="0205070206050A020403" pitchFamily="18" charset="0"/>
              <a:cs typeface="Arial" panose="020B0604020202020204" pitchFamily="34" charset="0"/>
            </a:endParaRPr>
          </a:p>
        </p:txBody>
      </p:sp>
      <p:sp>
        <p:nvSpPr>
          <p:cNvPr id="3085" name="Rectangle 38"/>
          <p:cNvSpPr>
            <a:spLocks noChangeArrowheads="1"/>
          </p:cNvSpPr>
          <p:nvPr/>
        </p:nvSpPr>
        <p:spPr bwMode="auto">
          <a:xfrm>
            <a:off x="6791995" y="10064336"/>
            <a:ext cx="381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24" tIns="47462" rIns="94924" bIns="47462" anchor="ctr"/>
          <a:lstStyle>
            <a:lvl1pPr defTabSz="94932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9325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932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932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932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</a:p>
        </p:txBody>
      </p:sp>
      <p:sp>
        <p:nvSpPr>
          <p:cNvPr id="3088" name="Rectangle 46"/>
          <p:cNvSpPr>
            <a:spLocks noChangeArrowheads="1"/>
          </p:cNvSpPr>
          <p:nvPr/>
        </p:nvSpPr>
        <p:spPr bwMode="auto">
          <a:xfrm>
            <a:off x="-453602" y="8227307"/>
            <a:ext cx="3414713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24" tIns="47462" rIns="94924" bIns="47462" anchor="ctr"/>
          <a:lstStyle>
            <a:lvl1pPr defTabSz="94932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9325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49325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9325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9325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2" eaLnBrk="1" hangingPunct="1">
              <a:spcBef>
                <a:spcPct val="0"/>
              </a:spcBef>
              <a:buFontTx/>
              <a:buNone/>
            </a:pPr>
            <a:endParaRPr lang="de-DE" altLang="de-DE" sz="1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0" name="Rectangle 71"/>
          <p:cNvSpPr>
            <a:spLocks noChangeArrowheads="1"/>
          </p:cNvSpPr>
          <p:nvPr/>
        </p:nvSpPr>
        <p:spPr bwMode="auto">
          <a:xfrm>
            <a:off x="3401095" y="7905257"/>
            <a:ext cx="37719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24" tIns="47462" rIns="94924" bIns="47462" anchor="ctr"/>
          <a:lstStyle>
            <a:lvl1pPr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de-DE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4" name="Rechteck 22"/>
          <p:cNvSpPr>
            <a:spLocks noChangeArrowheads="1"/>
          </p:cNvSpPr>
          <p:nvPr/>
        </p:nvSpPr>
        <p:spPr bwMode="auto">
          <a:xfrm>
            <a:off x="718344" y="3320612"/>
            <a:ext cx="56880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latin typeface="Rosewood Std Regular" panose="04090804040204020202" pitchFamily="82" charset="0"/>
              </a:rPr>
              <a:t>      </a:t>
            </a:r>
            <a:r>
              <a:rPr lang="de-DE" altLang="de-DE" sz="900" b="1" dirty="0">
                <a:latin typeface="Rosewood Std Regular" panose="04090804040204020202" pitchFamily="82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latin typeface="Rosewood Std Regular" panose="04090804040204020202" pitchFamily="82" charset="0"/>
              </a:rPr>
              <a:t>              </a:t>
            </a:r>
            <a:endParaRPr lang="de-DE" altLang="de-DE" sz="2400" dirty="0">
              <a:latin typeface="Rosewood Std Regular" panose="04090804040204020202" pitchFamily="82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1" y="191124"/>
            <a:ext cx="1906538" cy="1013602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 rot="21179024">
            <a:off x="2186433" y="2575752"/>
            <a:ext cx="2752694" cy="310146"/>
          </a:xfrm>
          <a:prstGeom prst="rect">
            <a:avLst/>
          </a:prstGeom>
        </p:spPr>
        <p:txBody>
          <a:bodyPr>
            <a:prstTxWarp prst="textWave1">
              <a:avLst>
                <a:gd name="adj1" fmla="val 12500"/>
                <a:gd name="adj2" fmla="val 2111"/>
              </a:avLst>
            </a:prstTxWarp>
            <a:spAutoFit/>
          </a:bodyPr>
          <a:lstStyle/>
          <a:p>
            <a:pPr algn="ctr"/>
            <a:r>
              <a:rPr lang="de-DE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OPERETTE</a:t>
            </a:r>
          </a:p>
        </p:txBody>
      </p:sp>
      <p:sp>
        <p:nvSpPr>
          <p:cNvPr id="9" name="Textfeld 8"/>
          <p:cNvSpPr txBox="1"/>
          <p:nvPr/>
        </p:nvSpPr>
        <p:spPr>
          <a:xfrm rot="988834">
            <a:off x="5075438" y="2543504"/>
            <a:ext cx="1196072" cy="143054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de-DE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MUSICAL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08434" y="1506213"/>
            <a:ext cx="6509641" cy="64633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 extrusionH="38100" contourW="38100">
            <a:bevelT w="107950" h="107950" prst="angle"/>
            <a:extrusionClr>
              <a:srgbClr val="FF0000"/>
            </a:extrusionClr>
          </a:sp3d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K O N Z E R T 2022</a:t>
            </a:r>
          </a:p>
        </p:txBody>
      </p:sp>
      <p:sp>
        <p:nvSpPr>
          <p:cNvPr id="13" name="Rechteck 12"/>
          <p:cNvSpPr/>
          <p:nvPr/>
        </p:nvSpPr>
        <p:spPr>
          <a:xfrm rot="20797609">
            <a:off x="365172" y="2357423"/>
            <a:ext cx="185321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OPER</a:t>
            </a:r>
          </a:p>
        </p:txBody>
      </p:sp>
      <p:sp>
        <p:nvSpPr>
          <p:cNvPr id="3" name="Rechteck 2"/>
          <p:cNvSpPr/>
          <p:nvPr/>
        </p:nvSpPr>
        <p:spPr>
          <a:xfrm>
            <a:off x="627746" y="3162045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4663" indent="-474663" algn="ctr" defTabSz="949325" eaLnBrk="1" hangingPunct="1">
              <a:defRPr/>
            </a:pPr>
            <a:r>
              <a:rPr lang="de-DE" sz="2800" b="1" kern="1600" dirty="0">
                <a:latin typeface="Arial" panose="020B0604020202020204" pitchFamily="34" charset="0"/>
                <a:cs typeface="Arial" panose="020B0604020202020204" pitchFamily="34" charset="0"/>
              </a:rPr>
              <a:t>Samstag, 07. Mai 2022</a:t>
            </a:r>
          </a:p>
          <a:p>
            <a:pPr marL="474663" indent="-474663" algn="ctr" defTabSz="949325" eaLnBrk="1" hangingPunct="1">
              <a:defRPr/>
            </a:pPr>
            <a:r>
              <a:rPr lang="de-DE" sz="2800" b="1" kern="1600" dirty="0">
                <a:latin typeface="Arial" panose="020B0604020202020204" pitchFamily="34" charset="0"/>
                <a:cs typeface="Arial" panose="020B0604020202020204" pitchFamily="34" charset="0"/>
              </a:rPr>
              <a:t>Leibniz-Gymnasium</a:t>
            </a:r>
          </a:p>
          <a:p>
            <a:pPr marL="474663" indent="-474663" algn="ctr" defTabSz="949325" eaLnBrk="1" hangingPunct="1">
              <a:defRPr/>
            </a:pPr>
            <a:r>
              <a:rPr lang="de-DE" sz="1600" b="1" kern="1600" dirty="0">
                <a:latin typeface="Arial" panose="020B0604020202020204" pitchFamily="34" charset="0"/>
                <a:cs typeface="Arial" panose="020B0604020202020204" pitchFamily="34" charset="0"/>
              </a:rPr>
              <a:t>Dormagen-Hackenbroich, Dr.-Geldmacher-Straße 1</a:t>
            </a:r>
          </a:p>
        </p:txBody>
      </p:sp>
      <p:sp>
        <p:nvSpPr>
          <p:cNvPr id="8" name="Rechteck 7"/>
          <p:cNvSpPr/>
          <p:nvPr/>
        </p:nvSpPr>
        <p:spPr>
          <a:xfrm>
            <a:off x="393113" y="7983575"/>
            <a:ext cx="356235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endParaRPr lang="de-DE" alt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eaLnBrk="1" hangingPunct="1"/>
            <a:endParaRPr lang="de-DE" altLang="de-DE" sz="1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852837" y="5318073"/>
            <a:ext cx="5664829" cy="2616101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>
            <a:glow rad="127000">
              <a:schemeClr val="accent3"/>
            </a:glow>
            <a:softEdge rad="1206500"/>
          </a:effec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u="sng" dirty="0">
                <a:latin typeface="+mj-lt"/>
                <a:cs typeface="Arial" panose="020B0604020202020204" pitchFamily="34" charset="0"/>
              </a:rPr>
              <a:t>Salon-Orchester</a:t>
            </a:r>
          </a:p>
          <a:p>
            <a:r>
              <a:rPr lang="de-DE" sz="1800" b="1" dirty="0">
                <a:effectLst/>
                <a:latin typeface="+mj-lt"/>
                <a:ea typeface="Times New Roman" panose="02020603050405020304" pitchFamily="18" charset="0"/>
              </a:rPr>
              <a:t>Natalia Demina, Violine : Raphael Vang, Posaune</a:t>
            </a:r>
            <a:endParaRPr lang="de-DE" altLang="de-DE" sz="1600" b="1" dirty="0">
              <a:latin typeface="+mj-lt"/>
              <a:cs typeface="Arial" panose="020B0604020202020204" pitchFamily="34" charset="0"/>
            </a:endParaRPr>
          </a:p>
          <a:p>
            <a:r>
              <a:rPr lang="de-DE" sz="1800" b="1" dirty="0">
                <a:effectLst/>
                <a:latin typeface="+mj-lt"/>
                <a:ea typeface="Times New Roman" panose="02020603050405020304" pitchFamily="18" charset="0"/>
              </a:rPr>
              <a:t>Thomas Wormitt,</a:t>
            </a:r>
            <a:r>
              <a:rPr lang="de-DE" sz="1600" b="1" dirty="0">
                <a:latin typeface="+mj-lt"/>
                <a:cs typeface="Arial" panose="020B0604020202020204" pitchFamily="34" charset="0"/>
              </a:rPr>
              <a:t> Flöte   : Blake Weston, Klarinette</a:t>
            </a:r>
          </a:p>
          <a:p>
            <a:r>
              <a:rPr lang="de-DE" sz="1800" b="1" dirty="0">
                <a:latin typeface="+mj-lt"/>
                <a:cs typeface="Arial" panose="020B0604020202020204" pitchFamily="34" charset="0"/>
              </a:rPr>
              <a:t>Frank Hoppe, </a:t>
            </a:r>
            <a:r>
              <a:rPr lang="de-DE" sz="1600" b="1" dirty="0">
                <a:latin typeface="+mj-lt"/>
                <a:cs typeface="Arial" panose="020B0604020202020204" pitchFamily="34" charset="0"/>
              </a:rPr>
              <a:t>Klavier</a:t>
            </a:r>
            <a:r>
              <a:rPr lang="de-DE" sz="1800" b="1" dirty="0">
                <a:latin typeface="+mj-lt"/>
                <a:cs typeface="Arial" panose="020B0604020202020204" pitchFamily="34" charset="0"/>
              </a:rPr>
              <a:t>     : </a:t>
            </a:r>
            <a:r>
              <a:rPr lang="de-DE" sz="1600" b="1" dirty="0">
                <a:latin typeface="+mj-lt"/>
                <a:ea typeface="Times New Roman" panose="02020603050405020304" pitchFamily="18" charset="0"/>
              </a:rPr>
              <a:t>Timo Hoppe, Kontrabass</a:t>
            </a:r>
          </a:p>
          <a:p>
            <a:endParaRPr lang="de-DE" sz="1600" b="1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de-DE" sz="2000" b="1" dirty="0">
                <a:effectLst/>
                <a:latin typeface="+mj-lt"/>
                <a:ea typeface="Times New Roman" panose="02020603050405020304" pitchFamily="18" charset="0"/>
              </a:rPr>
              <a:t>MGV “Sängerbund“</a:t>
            </a:r>
            <a:r>
              <a:rPr lang="de-DE" sz="1800" b="1" dirty="0">
                <a:effectLst/>
                <a:latin typeface="+mj-lt"/>
                <a:ea typeface="Times New Roman" panose="02020603050405020304" pitchFamily="18" charset="0"/>
              </a:rPr>
              <a:t> Brühl-Pingsdorf</a:t>
            </a:r>
          </a:p>
          <a:p>
            <a:r>
              <a:rPr lang="de-DE" altLang="de-DE" sz="2000" b="1" dirty="0">
                <a:latin typeface="+mj-lt"/>
                <a:cs typeface="Arial" panose="020B0604020202020204" pitchFamily="34" charset="0"/>
              </a:rPr>
              <a:t>            Männerchor Bayer Dormagen</a:t>
            </a:r>
          </a:p>
          <a:p>
            <a:pPr algn="ctr"/>
            <a:r>
              <a:rPr lang="de-DE" altLang="de-DE" sz="1800" b="1" dirty="0">
                <a:latin typeface="+mj-lt"/>
                <a:cs typeface="Arial" panose="020B0604020202020204" pitchFamily="34" charset="0"/>
              </a:rPr>
              <a:t>Gesamtleitung: Roland Steinfeld</a:t>
            </a:r>
          </a:p>
          <a:p>
            <a:endParaRPr lang="de-DE" sz="1600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AF759CD-47E4-4016-A4E5-9767CDAE8D08}"/>
              </a:ext>
            </a:extLst>
          </p:cNvPr>
          <p:cNvSpPr txBox="1"/>
          <p:nvPr/>
        </p:nvSpPr>
        <p:spPr>
          <a:xfrm>
            <a:off x="4006695" y="7888894"/>
            <a:ext cx="381417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de-DE" altLang="de-DE" sz="11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Kartenverkauf: </a:t>
            </a:r>
            <a:endParaRPr lang="de-DE" altLang="de-DE" sz="1100" b="1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lvl="2" eaLnBrk="1" hangingPunct="1"/>
            <a:r>
              <a:rPr lang="de-DE" altLang="de-DE" sz="11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allen Sängern und der </a:t>
            </a:r>
          </a:p>
          <a:p>
            <a:pPr marL="0" lvl="2" eaLnBrk="1" hangingPunct="1"/>
            <a:r>
              <a:rPr lang="de-DE" altLang="de-DE" sz="11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– Buchhandlung, </a:t>
            </a:r>
          </a:p>
          <a:p>
            <a:pPr marL="0" lvl="2" eaLnBrk="1" hangingPunct="1"/>
            <a:r>
              <a:rPr lang="de-DE" altLang="de-DE" sz="11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41539 Dormagen, Kölner Straße 58</a:t>
            </a:r>
          </a:p>
          <a:p>
            <a:pPr marL="0" lvl="2" eaLnBrk="1" hangingPunct="1"/>
            <a:r>
              <a:rPr lang="de-DE" altLang="de-DE" sz="11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 02133 / 470014 – Fax 02133 / 49059 </a:t>
            </a:r>
          </a:p>
          <a:p>
            <a:pPr marL="0" lvl="2" eaLnBrk="1" hangingPunct="1"/>
            <a:r>
              <a:rPr lang="de-DE" altLang="de-DE" sz="11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http:// www.city-buch.net 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0116518-6936-4416-9852-4AF35A9BA167}"/>
              </a:ext>
            </a:extLst>
          </p:cNvPr>
          <p:cNvSpPr txBox="1"/>
          <p:nvPr/>
        </p:nvSpPr>
        <p:spPr>
          <a:xfrm>
            <a:off x="192521" y="7791790"/>
            <a:ext cx="38141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de-DE" alt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Einlass: 15.30 Uhr</a:t>
            </a:r>
          </a:p>
          <a:p>
            <a:pPr eaLnBrk="1" hangingPunct="1"/>
            <a:r>
              <a:rPr lang="de-DE" alt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Beginn: 16.00 Uhr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FFE56FB-D8AE-4584-9C79-C63ECFD56F3E}"/>
              </a:ext>
            </a:extLst>
          </p:cNvPr>
          <p:cNvSpPr txBox="1"/>
          <p:nvPr/>
        </p:nvSpPr>
        <p:spPr>
          <a:xfrm>
            <a:off x="199143" y="7482751"/>
            <a:ext cx="381417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de-DE" alt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Eintritt:  18 €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7BCC5AF1-BF25-47A0-82FC-D1D1324B3C45}"/>
              </a:ext>
            </a:extLst>
          </p:cNvPr>
          <p:cNvSpPr/>
          <p:nvPr/>
        </p:nvSpPr>
        <p:spPr>
          <a:xfrm>
            <a:off x="3959663" y="8987119"/>
            <a:ext cx="2716755" cy="120637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CCD3B285-D286-4DD6-8799-8335A5B3CE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67" y="8801838"/>
            <a:ext cx="2740852" cy="61031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378577D-0703-484E-954F-E4E2CB0DFF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72" y="9437713"/>
            <a:ext cx="1499531" cy="7663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Benutzerdefiniert</PresentationFormat>
  <Paragraphs>37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Adobe Caslon Pro Bold</vt:lpstr>
      <vt:lpstr>Arial</vt:lpstr>
      <vt:lpstr>Calibri</vt:lpstr>
      <vt:lpstr>Rockwell</vt:lpstr>
      <vt:lpstr>Rosewood Std Regular</vt:lpstr>
      <vt:lpstr>Times New Roman</vt:lpstr>
      <vt:lpstr>Standarddesign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Plakat</dc:subject>
  <dc:creator>Rolf Tophofen</dc:creator>
  <cp:lastModifiedBy> R. Tophofen</cp:lastModifiedBy>
  <cp:revision>151</cp:revision>
  <cp:lastPrinted>2019-12-03T10:45:18Z</cp:lastPrinted>
  <dcterms:created xsi:type="dcterms:W3CDTF">2003-10-27T20:22:38Z</dcterms:created>
  <dcterms:modified xsi:type="dcterms:W3CDTF">2022-04-09T17:38:13Z</dcterms:modified>
</cp:coreProperties>
</file>